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58" r:id="rId4"/>
    <p:sldId id="259" r:id="rId5"/>
    <p:sldId id="265" r:id="rId6"/>
    <p:sldId id="260" r:id="rId7"/>
    <p:sldId id="266" r:id="rId8"/>
    <p:sldId id="267" r:id="rId9"/>
    <p:sldId id="261" r:id="rId10"/>
    <p:sldId id="268" r:id="rId11"/>
    <p:sldId id="269" r:id="rId12"/>
    <p:sldId id="263" r:id="rId13"/>
    <p:sldId id="270" r:id="rId14"/>
    <p:sldId id="271" r:id="rId15"/>
    <p:sldId id="262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>
        <p:scale>
          <a:sx n="100" d="100"/>
          <a:sy n="100" d="100"/>
        </p:scale>
        <p:origin x="1752" y="14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ED7D07-4E44-F627-8F08-ED0D86DD2C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945147-7326-7EF5-BF86-92CC37975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DDEEC7-1DFE-0EA1-8D37-6AD1B3F21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EA5AD-0872-43C6-881F-C1D1521C48CA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7D0874-DB04-181C-8B76-E7EAEB4F5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9708F7-AB1C-449D-5BD6-813E5CA86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39EB8-664A-4ECD-BCE4-AF7C750CE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430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0C38A4-4300-A7FB-3CC7-6A004147B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97F1762-ADE9-5138-1508-85569ED725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EFF060-87A6-E411-2341-14E404E84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EA5AD-0872-43C6-881F-C1D1521C48CA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3CE9E5-B076-7CB3-ED91-A2D1757DF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B9B0D0-7EB8-560B-C1BB-25DA164EF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39EB8-664A-4ECD-BCE4-AF7C750CE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888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7272D4F-162D-0833-CC82-15C3106DB1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1503A1-7BC7-1C54-202D-C84996BD1B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805522-3C54-5057-7DB0-6CED97372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EA5AD-0872-43C6-881F-C1D1521C48CA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2A1747-CE35-E4EF-2CCC-DBB4EA2DA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77DDFC-B56F-A1CD-22DE-9FA8A8C90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39EB8-664A-4ECD-BCE4-AF7C750CE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591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8E65B5-F97E-0C02-D32B-41BEFC84D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890EA5-48A6-24AE-BB14-F89386EF1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487A7C-46EF-8514-F561-2049DCB24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EA5AD-0872-43C6-881F-C1D1521C48CA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BCA11C-52A5-AF32-B6E6-4DB5A2CDE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178FAA-868A-451B-63F7-9AA159484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39EB8-664A-4ECD-BCE4-AF7C750CE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595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8B4ED8-7754-0183-DFAE-0F1C15552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349413-896F-93C2-6D8B-337966191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41E4B6-EA5C-6AF3-0016-97830E12A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EA5AD-0872-43C6-881F-C1D1521C48CA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7565C5-C16D-8A18-8F5B-DDC3BAF42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325CC2-77A9-E8AE-EC93-B7740DC84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39EB8-664A-4ECD-BCE4-AF7C750CE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496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29F754-EA9C-4411-CD07-E4603E80A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00CB37-222B-2BA0-803B-A823D88BE0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51DA18-0803-9E81-4CCF-6BD3ECCB1A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F87527-8C8D-92C0-BB31-52330D72F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EA5AD-0872-43C6-881F-C1D1521C48CA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0C384F-7BA5-F09F-ADE1-FE3AD6A13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D9C44E-C8CE-BA63-C542-49A96FDE2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39EB8-664A-4ECD-BCE4-AF7C750CE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680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710A5-DA6A-3B5F-B3E7-2D15FE50D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B47E76-8E3A-4593-E424-DE2E9BA436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68AA45-A485-CD93-72AF-3FB49DE61A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B81CFA3-D2CA-4531-7AC1-0F82F28D9D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8B3C15-4E59-6EAF-4616-3880B55B82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DE6AE97-4B54-5290-CABA-4FDE15125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EA5AD-0872-43C6-881F-C1D1521C48CA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05C96A6-0711-0E06-DD1E-8DB3E083D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73674EA-3119-EE2C-38C9-516D31EF1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39EB8-664A-4ECD-BCE4-AF7C750CE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385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ACA4A4-8514-9CE5-6F07-012806F34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2C64B3A-3274-34EC-C2B3-0A72D76E0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EA5AD-0872-43C6-881F-C1D1521C48CA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AAC6DFC-7AC1-0686-8FA3-1E8F38CC4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EE9A3D-0C7B-88E8-A101-A9F29EB13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39EB8-664A-4ECD-BCE4-AF7C750CE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43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E984502-0A76-2BBB-1441-ACE3ED03D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EA5AD-0872-43C6-881F-C1D1521C48CA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7F565C0-02CC-D8C4-02A1-93B15AAD8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A8A6BD-D691-22C3-44E8-D61479BCA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39EB8-664A-4ECD-BCE4-AF7C750CE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718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0D2101-46B0-003A-9CA3-3275F9A0B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821CE5-19CD-5BF8-095A-3070055C8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C28C78-FD27-ACCE-090D-0470E7E4B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DCD94C-05C4-312B-9011-19F765AE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EA5AD-0872-43C6-881F-C1D1521C48CA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35008C-BA9F-B3FF-373D-614837239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68EE91-0617-8AD9-87C3-EB7FD4DC2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39EB8-664A-4ECD-BCE4-AF7C750CE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373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636486-3E55-FADC-DB56-0CCE67CCF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5BBEE03-5B2D-0824-B1EC-725490F6CB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566E7B-E190-1DAF-3691-83B726D8F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1921EB-F2C2-2014-D365-85F10A198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EA5AD-0872-43C6-881F-C1D1521C48CA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83748C-5C82-F81F-ECCB-0C9D8AE2C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F8EC44-20C2-6A9A-11C1-0F961E338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39EB8-664A-4ECD-BCE4-AF7C750CE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341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BE17F23-728D-B815-D1AC-7C16D1C39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BA2FCF-0801-BDED-D92C-61A5AA3B3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558BE6-7DCC-0CC4-82AD-119E223367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EA5AD-0872-43C6-881F-C1D1521C48CA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72224B-F7CC-2C0F-C9BE-E2E0FEEDAA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2C15A-CFCE-DCF8-14C6-2A02E8BE23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239EB8-664A-4ECD-BCE4-AF7C750CE6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2F85792-AB00-87B1-0FE1-A70507EE20F8}"/>
              </a:ext>
            </a:extLst>
          </p:cNvPr>
          <p:cNvSpPr txBox="1"/>
          <p:nvPr/>
        </p:nvSpPr>
        <p:spPr>
          <a:xfrm>
            <a:off x="3048495" y="5387816"/>
            <a:ext cx="60950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문제 </a:t>
            </a:r>
            <a:r>
              <a:rPr lang="en-US" altLang="ko-KR" dirty="0"/>
              <a:t>1. Master Reader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회로 사진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D70371-2D5C-2BAE-3C32-310606999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495" y="546854"/>
            <a:ext cx="6095010" cy="457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905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021E49D-51F6-A553-25AB-CEB94D7E68D1}"/>
              </a:ext>
            </a:extLst>
          </p:cNvPr>
          <p:cNvSpPr txBox="1"/>
          <p:nvPr/>
        </p:nvSpPr>
        <p:spPr>
          <a:xfrm>
            <a:off x="2168087" y="5387816"/>
            <a:ext cx="7855826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문제 </a:t>
            </a:r>
            <a:r>
              <a:rPr lang="en-US" altLang="ko-KR" dirty="0"/>
              <a:t>4. I2C </a:t>
            </a:r>
            <a:r>
              <a:rPr lang="ko-KR" altLang="en-US" dirty="0"/>
              <a:t>응용</a:t>
            </a:r>
            <a:endParaRPr lang="en-US" altLang="ko-KR" dirty="0"/>
          </a:p>
          <a:p>
            <a:pPr algn="ctr"/>
            <a:r>
              <a:rPr lang="en-US" altLang="ko-KR" sz="1000" dirty="0"/>
              <a:t>Arduino 1</a:t>
            </a:r>
            <a:r>
              <a:rPr lang="ko-KR" altLang="en-US" sz="1000" dirty="0"/>
              <a:t>에는 </a:t>
            </a:r>
            <a:r>
              <a:rPr lang="en-US" altLang="ko-KR" sz="1000" dirty="0"/>
              <a:t>button</a:t>
            </a:r>
            <a:r>
              <a:rPr lang="ko-KR" altLang="en-US" sz="1000" dirty="0"/>
              <a:t>이</a:t>
            </a:r>
            <a:r>
              <a:rPr lang="en-US" altLang="ko-KR" sz="1000" dirty="0"/>
              <a:t>, Arduino 2</a:t>
            </a:r>
            <a:r>
              <a:rPr lang="ko-KR" altLang="en-US" sz="1000" dirty="0"/>
              <a:t>에는 </a:t>
            </a:r>
            <a:r>
              <a:rPr lang="en-US" altLang="ko-KR" sz="1000" dirty="0"/>
              <a:t>LED</a:t>
            </a:r>
            <a:r>
              <a:rPr lang="ko-KR" altLang="en-US" sz="1000" dirty="0"/>
              <a:t>가 달려있다</a:t>
            </a:r>
            <a:r>
              <a:rPr lang="en-US" altLang="ko-KR" sz="1000" dirty="0"/>
              <a:t>. Arduino 3</a:t>
            </a:r>
            <a:r>
              <a:rPr lang="ko-KR" altLang="en-US" sz="1000" dirty="0"/>
              <a:t>에도 </a:t>
            </a:r>
            <a:r>
              <a:rPr lang="en-US" altLang="ko-KR" sz="1000" dirty="0"/>
              <a:t>LED</a:t>
            </a:r>
            <a:r>
              <a:rPr lang="ko-KR" altLang="en-US" sz="1000" dirty="0"/>
              <a:t>가 달려있다</a:t>
            </a:r>
            <a:r>
              <a:rPr lang="en-US" altLang="ko-KR" sz="1000" dirty="0"/>
              <a:t>. Arduino 1</a:t>
            </a:r>
            <a:r>
              <a:rPr lang="ko-KR" altLang="en-US" sz="1000" dirty="0"/>
              <a:t>을 누르면 </a:t>
            </a:r>
            <a:r>
              <a:rPr lang="en-US" altLang="ko-KR" sz="1000" dirty="0"/>
              <a:t>Arduino 2 </a:t>
            </a:r>
            <a:r>
              <a:rPr lang="ko-KR" altLang="en-US" sz="1000" dirty="0"/>
              <a:t>및 </a:t>
            </a:r>
            <a:r>
              <a:rPr lang="en-US" altLang="ko-KR" sz="1000" dirty="0"/>
              <a:t>3</a:t>
            </a:r>
            <a:r>
              <a:rPr lang="ko-KR" altLang="en-US" sz="1000" dirty="0"/>
              <a:t>의 </a:t>
            </a:r>
            <a:r>
              <a:rPr lang="en-US" altLang="ko-KR" sz="1000" dirty="0"/>
              <a:t>LED</a:t>
            </a:r>
            <a:r>
              <a:rPr lang="ko-KR" altLang="en-US" sz="1000" dirty="0"/>
              <a:t>가 켜지도록 </a:t>
            </a:r>
            <a:r>
              <a:rPr lang="ko-KR" altLang="en-US" sz="1000" dirty="0" err="1"/>
              <a:t>프로그램하라</a:t>
            </a:r>
            <a:r>
              <a:rPr lang="en-US" altLang="ko-KR" sz="1000" dirty="0"/>
              <a:t>. (4</a:t>
            </a:r>
            <a:r>
              <a:rPr lang="ko-KR" altLang="en-US" sz="1000" dirty="0"/>
              <a:t>인조 이기에 </a:t>
            </a:r>
            <a:r>
              <a:rPr lang="en-US" altLang="ko-KR" sz="1000" dirty="0"/>
              <a:t>4</a:t>
            </a:r>
            <a:r>
              <a:rPr lang="ko-KR" altLang="en-US" sz="1000" dirty="0"/>
              <a:t>개로 구성</a:t>
            </a:r>
            <a:r>
              <a:rPr lang="en-US" altLang="ko-KR" sz="1000" dirty="0"/>
              <a:t>)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회로 사진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5A9944-1888-E741-0D2F-1579EDAB3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49" y="323174"/>
            <a:ext cx="6515102" cy="48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59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2C_4">
            <a:hlinkClick r:id="" action="ppaction://media"/>
            <a:extLst>
              <a:ext uri="{FF2B5EF4-FFF2-40B4-BE49-F238E27FC236}">
                <a16:creationId xmlns:a16="http://schemas.microsoft.com/office/drawing/2014/main" id="{8C860166-E7A3-1AE4-2FDB-6C5F15E993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8037" y="392966"/>
            <a:ext cx="8035925" cy="45202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21E49D-51F6-A553-25AB-CEB94D7E68D1}"/>
              </a:ext>
            </a:extLst>
          </p:cNvPr>
          <p:cNvSpPr txBox="1"/>
          <p:nvPr/>
        </p:nvSpPr>
        <p:spPr>
          <a:xfrm>
            <a:off x="2168087" y="5387816"/>
            <a:ext cx="7855826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문제 </a:t>
            </a:r>
            <a:r>
              <a:rPr lang="en-US" altLang="ko-KR" dirty="0"/>
              <a:t>4. I2C </a:t>
            </a:r>
            <a:r>
              <a:rPr lang="ko-KR" altLang="en-US" dirty="0"/>
              <a:t>응용</a:t>
            </a:r>
            <a:endParaRPr lang="en-US" altLang="ko-KR" dirty="0"/>
          </a:p>
          <a:p>
            <a:pPr algn="ctr"/>
            <a:r>
              <a:rPr lang="en-US" altLang="ko-KR" sz="1000" dirty="0"/>
              <a:t>Arduino 1</a:t>
            </a:r>
            <a:r>
              <a:rPr lang="ko-KR" altLang="en-US" sz="1000" dirty="0"/>
              <a:t>에는 </a:t>
            </a:r>
            <a:r>
              <a:rPr lang="en-US" altLang="ko-KR" sz="1000" dirty="0"/>
              <a:t>button</a:t>
            </a:r>
            <a:r>
              <a:rPr lang="ko-KR" altLang="en-US" sz="1000" dirty="0"/>
              <a:t>이</a:t>
            </a:r>
            <a:r>
              <a:rPr lang="en-US" altLang="ko-KR" sz="1000" dirty="0"/>
              <a:t>, Arduino 2</a:t>
            </a:r>
            <a:r>
              <a:rPr lang="ko-KR" altLang="en-US" sz="1000" dirty="0"/>
              <a:t>에는 </a:t>
            </a:r>
            <a:r>
              <a:rPr lang="en-US" altLang="ko-KR" sz="1000" dirty="0"/>
              <a:t>LED</a:t>
            </a:r>
            <a:r>
              <a:rPr lang="ko-KR" altLang="en-US" sz="1000" dirty="0"/>
              <a:t>가 달려있다</a:t>
            </a:r>
            <a:r>
              <a:rPr lang="en-US" altLang="ko-KR" sz="1000" dirty="0"/>
              <a:t>. Arduino 3</a:t>
            </a:r>
            <a:r>
              <a:rPr lang="ko-KR" altLang="en-US" sz="1000" dirty="0"/>
              <a:t>에도 </a:t>
            </a:r>
            <a:r>
              <a:rPr lang="en-US" altLang="ko-KR" sz="1000" dirty="0"/>
              <a:t>LED</a:t>
            </a:r>
            <a:r>
              <a:rPr lang="ko-KR" altLang="en-US" sz="1000" dirty="0"/>
              <a:t>가 달려있다</a:t>
            </a:r>
            <a:r>
              <a:rPr lang="en-US" altLang="ko-KR" sz="1000" dirty="0"/>
              <a:t>. Arduino 1</a:t>
            </a:r>
            <a:r>
              <a:rPr lang="ko-KR" altLang="en-US" sz="1000" dirty="0"/>
              <a:t>을 누르면 </a:t>
            </a:r>
            <a:r>
              <a:rPr lang="en-US" altLang="ko-KR" sz="1000" dirty="0"/>
              <a:t>Arduino 2 </a:t>
            </a:r>
            <a:r>
              <a:rPr lang="ko-KR" altLang="en-US" sz="1000" dirty="0"/>
              <a:t>및 </a:t>
            </a:r>
            <a:r>
              <a:rPr lang="en-US" altLang="ko-KR" sz="1000" dirty="0"/>
              <a:t>3</a:t>
            </a:r>
            <a:r>
              <a:rPr lang="ko-KR" altLang="en-US" sz="1000" dirty="0"/>
              <a:t>의 </a:t>
            </a:r>
            <a:r>
              <a:rPr lang="en-US" altLang="ko-KR" sz="1000" dirty="0"/>
              <a:t>LED</a:t>
            </a:r>
            <a:r>
              <a:rPr lang="ko-KR" altLang="en-US" sz="1000" dirty="0"/>
              <a:t>가 켜지도록 </a:t>
            </a:r>
            <a:r>
              <a:rPr lang="ko-KR" altLang="en-US" sz="1000" dirty="0" err="1"/>
              <a:t>프로그램하라</a:t>
            </a:r>
            <a:r>
              <a:rPr lang="en-US" altLang="ko-KR" sz="1000" dirty="0"/>
              <a:t>. (4</a:t>
            </a:r>
            <a:r>
              <a:rPr lang="ko-KR" altLang="en-US" sz="1000" dirty="0"/>
              <a:t>인조 이기에 </a:t>
            </a:r>
            <a:r>
              <a:rPr lang="en-US" altLang="ko-KR" sz="1000" dirty="0"/>
              <a:t>4</a:t>
            </a:r>
            <a:r>
              <a:rPr lang="ko-KR" altLang="en-US" sz="1000" dirty="0"/>
              <a:t>개로 구성</a:t>
            </a:r>
            <a:r>
              <a:rPr lang="en-US" altLang="ko-KR" sz="1000" dirty="0"/>
              <a:t>)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구동 영상</a:t>
            </a:r>
          </a:p>
        </p:txBody>
      </p:sp>
    </p:spTree>
    <p:extLst>
      <p:ext uri="{BB962C8B-B14F-4D97-AF65-F5344CB8AC3E}">
        <p14:creationId xmlns:p14="http://schemas.microsoft.com/office/powerpoint/2010/main" val="421955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2F85792-AB00-87B1-0FE1-A70507EE20F8}"/>
              </a:ext>
            </a:extLst>
          </p:cNvPr>
          <p:cNvSpPr txBox="1"/>
          <p:nvPr/>
        </p:nvSpPr>
        <p:spPr>
          <a:xfrm>
            <a:off x="4263588" y="5157566"/>
            <a:ext cx="7855826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문제 </a:t>
            </a:r>
            <a:r>
              <a:rPr lang="en-US" altLang="ko-KR" dirty="0"/>
              <a:t>4. I2C </a:t>
            </a:r>
            <a:r>
              <a:rPr lang="ko-KR" altLang="en-US" dirty="0"/>
              <a:t>응용</a:t>
            </a:r>
            <a:endParaRPr lang="en-US" altLang="ko-KR" dirty="0"/>
          </a:p>
          <a:p>
            <a:pPr algn="ctr"/>
            <a:r>
              <a:rPr lang="en-US" altLang="ko-KR" sz="1000" dirty="0"/>
              <a:t>Arduino 1</a:t>
            </a:r>
            <a:r>
              <a:rPr lang="ko-KR" altLang="en-US" sz="1000" dirty="0"/>
              <a:t>에는 </a:t>
            </a:r>
            <a:r>
              <a:rPr lang="en-US" altLang="ko-KR" sz="1000" dirty="0"/>
              <a:t>button</a:t>
            </a:r>
            <a:r>
              <a:rPr lang="ko-KR" altLang="en-US" sz="1000" dirty="0"/>
              <a:t>이</a:t>
            </a:r>
            <a:r>
              <a:rPr lang="en-US" altLang="ko-KR" sz="1000" dirty="0"/>
              <a:t>, Arduino 2</a:t>
            </a:r>
            <a:r>
              <a:rPr lang="ko-KR" altLang="en-US" sz="1000" dirty="0"/>
              <a:t>에는 </a:t>
            </a:r>
            <a:r>
              <a:rPr lang="en-US" altLang="ko-KR" sz="1000" dirty="0"/>
              <a:t>LED</a:t>
            </a:r>
            <a:r>
              <a:rPr lang="ko-KR" altLang="en-US" sz="1000" dirty="0"/>
              <a:t>가 달려있다</a:t>
            </a:r>
            <a:r>
              <a:rPr lang="en-US" altLang="ko-KR" sz="1000" dirty="0"/>
              <a:t>. Arduino 3</a:t>
            </a:r>
            <a:r>
              <a:rPr lang="ko-KR" altLang="en-US" sz="1000" dirty="0"/>
              <a:t>에도 </a:t>
            </a:r>
            <a:r>
              <a:rPr lang="en-US" altLang="ko-KR" sz="1000" dirty="0"/>
              <a:t>LED</a:t>
            </a:r>
            <a:r>
              <a:rPr lang="ko-KR" altLang="en-US" sz="1000" dirty="0"/>
              <a:t>가 달려있다</a:t>
            </a:r>
            <a:r>
              <a:rPr lang="en-US" altLang="ko-KR" sz="1000" dirty="0"/>
              <a:t>. Arduino 1</a:t>
            </a:r>
            <a:r>
              <a:rPr lang="ko-KR" altLang="en-US" sz="1000" dirty="0"/>
              <a:t>을 누르면 </a:t>
            </a:r>
            <a:r>
              <a:rPr lang="en-US" altLang="ko-KR" sz="1000" dirty="0"/>
              <a:t>Arduino 2 </a:t>
            </a:r>
            <a:r>
              <a:rPr lang="ko-KR" altLang="en-US" sz="1000" dirty="0"/>
              <a:t>및 </a:t>
            </a:r>
            <a:r>
              <a:rPr lang="en-US" altLang="ko-KR" sz="1000" dirty="0"/>
              <a:t>3</a:t>
            </a:r>
            <a:r>
              <a:rPr lang="ko-KR" altLang="en-US" sz="1000" dirty="0"/>
              <a:t>의 </a:t>
            </a:r>
            <a:r>
              <a:rPr lang="en-US" altLang="ko-KR" sz="1000" dirty="0"/>
              <a:t>LED</a:t>
            </a:r>
            <a:r>
              <a:rPr lang="ko-KR" altLang="en-US" sz="1000" dirty="0"/>
              <a:t>가 켜지도록 </a:t>
            </a:r>
            <a:r>
              <a:rPr lang="ko-KR" altLang="en-US" sz="1000" dirty="0" err="1"/>
              <a:t>프로그램하라</a:t>
            </a:r>
            <a:r>
              <a:rPr lang="en-US" altLang="ko-KR" sz="1000" dirty="0"/>
              <a:t>. (4</a:t>
            </a:r>
            <a:r>
              <a:rPr lang="ko-KR" altLang="en-US" sz="1000" dirty="0"/>
              <a:t>인조 이기에 </a:t>
            </a:r>
            <a:r>
              <a:rPr lang="en-US" altLang="ko-KR" sz="1000" dirty="0"/>
              <a:t>4</a:t>
            </a:r>
            <a:r>
              <a:rPr lang="ko-KR" altLang="en-US" sz="1000" dirty="0"/>
              <a:t>개로 구성</a:t>
            </a:r>
            <a:r>
              <a:rPr lang="en-US" altLang="ko-KR" sz="1000" dirty="0"/>
              <a:t>)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좌측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Master Code</a:t>
            </a:r>
          </a:p>
          <a:p>
            <a:pPr algn="ctr"/>
            <a:r>
              <a:rPr lang="ko-KR" altLang="en-US" dirty="0"/>
              <a:t>우측 </a:t>
            </a:r>
            <a:r>
              <a:rPr lang="en-US" altLang="ko-KR" dirty="0"/>
              <a:t>: Slave Code</a:t>
            </a:r>
            <a:endParaRPr lang="ko-KR" altLang="en-US" dirty="0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0DD10602-7A2C-A6AE-E192-2009CE7A9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63588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F924C34-BBC2-0C35-4F12-21846F4D4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51" y="0"/>
            <a:ext cx="4263588" cy="515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24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B9527BB-9FE6-2D19-E2B7-A73391E1C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49" y="323174"/>
            <a:ext cx="6515102" cy="4890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21E49D-51F6-A553-25AB-CEB94D7E68D1}"/>
              </a:ext>
            </a:extLst>
          </p:cNvPr>
          <p:cNvSpPr txBox="1"/>
          <p:nvPr/>
        </p:nvSpPr>
        <p:spPr>
          <a:xfrm>
            <a:off x="2168087" y="5387816"/>
            <a:ext cx="7855826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문제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5. I2C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응용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Arduino 1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button1, button2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Arduino 2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LED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 달려있다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Arduino 3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에도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LED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 달려있다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Arduino 1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button1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누르면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Arduino 2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Arduino1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button2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누르면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LED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 켜지도록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프로그램하라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(4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인조 이기에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개로 구성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회로 구성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0919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2C_5">
            <a:hlinkClick r:id="" action="ppaction://media"/>
            <a:extLst>
              <a:ext uri="{FF2B5EF4-FFF2-40B4-BE49-F238E27FC236}">
                <a16:creationId xmlns:a16="http://schemas.microsoft.com/office/drawing/2014/main" id="{344F8917-F52E-7DA1-D08D-D3E09B4C3E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8037" y="392966"/>
            <a:ext cx="8035925" cy="45202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21E49D-51F6-A553-25AB-CEB94D7E68D1}"/>
              </a:ext>
            </a:extLst>
          </p:cNvPr>
          <p:cNvSpPr txBox="1"/>
          <p:nvPr/>
        </p:nvSpPr>
        <p:spPr>
          <a:xfrm>
            <a:off x="2168087" y="5387816"/>
            <a:ext cx="7855826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문제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5. I2C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응용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Arduino 1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button1, button2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Arduino 2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LED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 달려있다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Arduino 3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에도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LED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 달려있다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Arduino 1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button1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누르면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Arduino 2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Arduino1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button2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누르면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LED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 켜지도록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프로그램하라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(4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인조 이기에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개로 구성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구동 영상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900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2F85792-AB00-87B1-0FE1-A70507EE20F8}"/>
              </a:ext>
            </a:extLst>
          </p:cNvPr>
          <p:cNvSpPr txBox="1"/>
          <p:nvPr/>
        </p:nvSpPr>
        <p:spPr>
          <a:xfrm>
            <a:off x="4263588" y="4977577"/>
            <a:ext cx="7855826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문제 </a:t>
            </a:r>
            <a:r>
              <a:rPr lang="en-US" altLang="ko-KR" dirty="0"/>
              <a:t>5. I2C </a:t>
            </a:r>
            <a:r>
              <a:rPr lang="ko-KR" altLang="en-US" dirty="0"/>
              <a:t>응용 </a:t>
            </a:r>
            <a:r>
              <a:rPr lang="en-US" altLang="ko-KR" dirty="0"/>
              <a:t>2</a:t>
            </a:r>
          </a:p>
          <a:p>
            <a:pPr algn="ctr"/>
            <a:r>
              <a:rPr lang="en-US" altLang="ko-KR" sz="1000" dirty="0"/>
              <a:t>Arduino 1</a:t>
            </a:r>
            <a:r>
              <a:rPr lang="ko-KR" altLang="en-US" sz="1000" dirty="0"/>
              <a:t>에는 </a:t>
            </a:r>
            <a:r>
              <a:rPr lang="en-US" altLang="ko-KR" sz="1000" dirty="0"/>
              <a:t>button1, button2</a:t>
            </a:r>
            <a:r>
              <a:rPr lang="ko-KR" altLang="en-US" sz="1000" dirty="0"/>
              <a:t>이</a:t>
            </a:r>
            <a:r>
              <a:rPr lang="en-US" altLang="ko-KR" sz="1000" dirty="0"/>
              <a:t>, Arduino 2</a:t>
            </a:r>
            <a:r>
              <a:rPr lang="ko-KR" altLang="en-US" sz="1000" dirty="0"/>
              <a:t>에는 </a:t>
            </a:r>
            <a:r>
              <a:rPr lang="en-US" altLang="ko-KR" sz="1000" dirty="0"/>
              <a:t>LED</a:t>
            </a:r>
            <a:r>
              <a:rPr lang="ko-KR" altLang="en-US" sz="1000" dirty="0"/>
              <a:t>가 달려있다</a:t>
            </a:r>
            <a:r>
              <a:rPr lang="en-US" altLang="ko-KR" sz="1000" dirty="0"/>
              <a:t>. Arduino 3</a:t>
            </a:r>
            <a:r>
              <a:rPr lang="ko-KR" altLang="en-US" sz="1000" dirty="0"/>
              <a:t>에도 </a:t>
            </a:r>
            <a:r>
              <a:rPr lang="en-US" altLang="ko-KR" sz="1000" dirty="0"/>
              <a:t>LED</a:t>
            </a:r>
            <a:r>
              <a:rPr lang="ko-KR" altLang="en-US" sz="1000" dirty="0"/>
              <a:t>가 달려있다</a:t>
            </a:r>
            <a:r>
              <a:rPr lang="en-US" altLang="ko-KR" sz="1000" dirty="0"/>
              <a:t>. Arduino 1</a:t>
            </a:r>
            <a:r>
              <a:rPr lang="ko-KR" altLang="en-US" sz="1000" dirty="0"/>
              <a:t>의 </a:t>
            </a:r>
            <a:r>
              <a:rPr lang="en-US" altLang="ko-KR" sz="1000" dirty="0"/>
              <a:t>button1</a:t>
            </a:r>
            <a:r>
              <a:rPr lang="ko-KR" altLang="en-US" sz="1000" dirty="0"/>
              <a:t>을 누르면 </a:t>
            </a:r>
            <a:r>
              <a:rPr lang="en-US" altLang="ko-KR" sz="1000" dirty="0"/>
              <a:t>Arduino 2 </a:t>
            </a:r>
            <a:r>
              <a:rPr lang="ko-KR" altLang="en-US" sz="1000" dirty="0"/>
              <a:t>의</a:t>
            </a:r>
            <a:r>
              <a:rPr lang="en-US" altLang="ko-KR" sz="1000" dirty="0"/>
              <a:t>, Arduino1</a:t>
            </a:r>
            <a:r>
              <a:rPr lang="ko-KR" altLang="en-US" sz="1000" dirty="0"/>
              <a:t>의 </a:t>
            </a:r>
            <a:r>
              <a:rPr lang="en-US" altLang="ko-KR" sz="1000" dirty="0"/>
              <a:t>button2</a:t>
            </a:r>
            <a:r>
              <a:rPr lang="ko-KR" altLang="en-US" sz="1000" dirty="0"/>
              <a:t>를 누르면 </a:t>
            </a:r>
            <a:r>
              <a:rPr lang="en-US" altLang="ko-KR" sz="1000" dirty="0"/>
              <a:t>3</a:t>
            </a:r>
            <a:r>
              <a:rPr lang="ko-KR" altLang="en-US" sz="1000" dirty="0"/>
              <a:t>의 </a:t>
            </a:r>
            <a:r>
              <a:rPr lang="en-US" altLang="ko-KR" sz="1000" dirty="0"/>
              <a:t>LED</a:t>
            </a:r>
            <a:r>
              <a:rPr lang="ko-KR" altLang="en-US" sz="1000" dirty="0"/>
              <a:t>가 켜지도록 </a:t>
            </a:r>
            <a:r>
              <a:rPr lang="ko-KR" altLang="en-US" sz="1000" dirty="0" err="1"/>
              <a:t>프로그램하라</a:t>
            </a:r>
            <a:r>
              <a:rPr lang="en-US" altLang="ko-KR" sz="1000" dirty="0"/>
              <a:t>. (4</a:t>
            </a:r>
            <a:r>
              <a:rPr lang="ko-KR" altLang="en-US" sz="1000" dirty="0"/>
              <a:t>인조 이기에 </a:t>
            </a:r>
            <a:r>
              <a:rPr lang="en-US" altLang="ko-KR" sz="1000" dirty="0"/>
              <a:t>4</a:t>
            </a:r>
            <a:r>
              <a:rPr lang="ko-KR" altLang="en-US" sz="1000" dirty="0"/>
              <a:t>개로 구성</a:t>
            </a:r>
            <a:r>
              <a:rPr lang="en-US" altLang="ko-KR" sz="1000" dirty="0"/>
              <a:t>)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좌측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Master Code</a:t>
            </a:r>
          </a:p>
          <a:p>
            <a:pPr algn="ctr"/>
            <a:r>
              <a:rPr lang="ko-KR" altLang="en-US" dirty="0"/>
              <a:t>우측 </a:t>
            </a:r>
            <a:r>
              <a:rPr lang="en-US" altLang="ko-KR" dirty="0"/>
              <a:t>: </a:t>
            </a:r>
            <a:r>
              <a:rPr lang="ko-KR" altLang="en-US" dirty="0"/>
              <a:t>각각 </a:t>
            </a:r>
            <a:r>
              <a:rPr lang="en-US" altLang="ko-KR" dirty="0"/>
              <a:t>Slave 1, 2, 3 Code</a:t>
            </a:r>
            <a:endParaRPr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9F153CB-3AA9-0CB5-FF2D-FFD8800D5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70745" cy="685800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68305C1-94AB-7351-6E1D-D93107E94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872" y="0"/>
            <a:ext cx="3968776" cy="488315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F4D700F7-587E-2DEB-BA89-2D15E1B2CF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994" y="0"/>
            <a:ext cx="3968776" cy="4883150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E6D48180-30E0-51B7-5D1C-3CDCF0CA5C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112" y="0"/>
            <a:ext cx="3968776" cy="48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45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1C6A45D-40F1-30E9-7170-ADC961C82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793" y="269855"/>
            <a:ext cx="4681438" cy="4835529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3155390-EF2C-96EF-8B8E-E95BBA03D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8748"/>
            <a:ext cx="5271247" cy="52790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F85792-AB00-87B1-0FE1-A70507EE20F8}"/>
              </a:ext>
            </a:extLst>
          </p:cNvPr>
          <p:cNvSpPr txBox="1"/>
          <p:nvPr/>
        </p:nvSpPr>
        <p:spPr>
          <a:xfrm>
            <a:off x="3048495" y="5387816"/>
            <a:ext cx="60950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문제 </a:t>
            </a:r>
            <a:r>
              <a:rPr lang="en-US" altLang="ko-KR" dirty="0"/>
              <a:t>1. Master Reader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좌측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Master Code</a:t>
            </a:r>
          </a:p>
          <a:p>
            <a:pPr algn="ctr"/>
            <a:r>
              <a:rPr lang="ko-KR" altLang="en-US" dirty="0"/>
              <a:t>우측 </a:t>
            </a:r>
            <a:r>
              <a:rPr lang="en-US" altLang="ko-KR" dirty="0"/>
              <a:t>: Slave Code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5707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2F85792-AB00-87B1-0FE1-A70507EE20F8}"/>
              </a:ext>
            </a:extLst>
          </p:cNvPr>
          <p:cNvSpPr txBox="1"/>
          <p:nvPr/>
        </p:nvSpPr>
        <p:spPr>
          <a:xfrm>
            <a:off x="3048495" y="5401263"/>
            <a:ext cx="60950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문제 </a:t>
            </a:r>
            <a:r>
              <a:rPr lang="en-US" altLang="ko-KR" dirty="0"/>
              <a:t>1. Master Reader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결과값 </a:t>
            </a:r>
            <a:r>
              <a:rPr lang="en-US" altLang="ko-KR" dirty="0"/>
              <a:t>Serial Port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출력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C741C8A-7950-0CFF-E5CD-636A7529B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194" y="260350"/>
            <a:ext cx="6619612" cy="497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806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2F85792-AB00-87B1-0FE1-A70507EE20F8}"/>
              </a:ext>
            </a:extLst>
          </p:cNvPr>
          <p:cNvSpPr txBox="1"/>
          <p:nvPr/>
        </p:nvSpPr>
        <p:spPr>
          <a:xfrm>
            <a:off x="3048495" y="5387816"/>
            <a:ext cx="60950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문제 </a:t>
            </a:r>
            <a:r>
              <a:rPr lang="en-US" altLang="ko-KR" dirty="0"/>
              <a:t>2. Master Writer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회로 사진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0232E6D-2739-CB74-B511-943F3B2D8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725" y="266700"/>
            <a:ext cx="646255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97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1D74D06-351F-99FE-64AC-BED1DB4F7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30" y="269855"/>
            <a:ext cx="4984470" cy="51379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F85792-AB00-87B1-0FE1-A70507EE20F8}"/>
              </a:ext>
            </a:extLst>
          </p:cNvPr>
          <p:cNvSpPr txBox="1"/>
          <p:nvPr/>
        </p:nvSpPr>
        <p:spPr>
          <a:xfrm>
            <a:off x="3048495" y="5387816"/>
            <a:ext cx="60950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문제 </a:t>
            </a:r>
            <a:r>
              <a:rPr lang="en-US" altLang="ko-KR" dirty="0"/>
              <a:t>2. Master Writer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좌측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Master Code</a:t>
            </a:r>
          </a:p>
          <a:p>
            <a:pPr algn="ctr"/>
            <a:r>
              <a:rPr lang="ko-KR" altLang="en-US" dirty="0"/>
              <a:t>우측 </a:t>
            </a:r>
            <a:r>
              <a:rPr lang="en-US" altLang="ko-KR" dirty="0"/>
              <a:t>: Slave Code</a:t>
            </a:r>
            <a:endParaRPr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ADD4B35-A783-C942-B5FD-3340FAA58C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9855"/>
            <a:ext cx="4984470" cy="513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66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2F85792-AB00-87B1-0FE1-A70507EE20F8}"/>
              </a:ext>
            </a:extLst>
          </p:cNvPr>
          <p:cNvSpPr txBox="1"/>
          <p:nvPr/>
        </p:nvSpPr>
        <p:spPr>
          <a:xfrm>
            <a:off x="3048495" y="5387816"/>
            <a:ext cx="60950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문제 </a:t>
            </a:r>
            <a:r>
              <a:rPr lang="en-US" altLang="ko-KR" dirty="0"/>
              <a:t>2. Master Writer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결과값 </a:t>
            </a:r>
            <a:r>
              <a:rPr lang="en-US" altLang="ko-KR" dirty="0"/>
              <a:t>Serial Port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출력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FFBFF6C-86A1-A5C3-3296-9383106DA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139" y="203200"/>
            <a:ext cx="6755722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41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170FE2-4F91-33F5-79F5-96C5E0B70F38}"/>
              </a:ext>
            </a:extLst>
          </p:cNvPr>
          <p:cNvSpPr txBox="1"/>
          <p:nvPr/>
        </p:nvSpPr>
        <p:spPr>
          <a:xfrm>
            <a:off x="2168087" y="5387816"/>
            <a:ext cx="78558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문제 </a:t>
            </a:r>
            <a:r>
              <a:rPr lang="en-US" altLang="ko-KR" dirty="0"/>
              <a:t>3. I2C </a:t>
            </a:r>
            <a:r>
              <a:rPr lang="ko-KR" altLang="en-US" dirty="0"/>
              <a:t>응용</a:t>
            </a:r>
            <a:endParaRPr lang="en-US" altLang="ko-KR" dirty="0"/>
          </a:p>
          <a:p>
            <a:pPr algn="ctr"/>
            <a:r>
              <a:rPr lang="en-US" altLang="ko-KR" sz="1000" dirty="0"/>
              <a:t>Arduino 1</a:t>
            </a:r>
            <a:r>
              <a:rPr lang="ko-KR" altLang="en-US" sz="1000" dirty="0"/>
              <a:t>에는 </a:t>
            </a:r>
            <a:r>
              <a:rPr lang="en-US" altLang="ko-KR" sz="1000" dirty="0"/>
              <a:t>button</a:t>
            </a:r>
            <a:r>
              <a:rPr lang="ko-KR" altLang="en-US" sz="1000" dirty="0"/>
              <a:t>이</a:t>
            </a:r>
            <a:r>
              <a:rPr lang="en-US" altLang="ko-KR" sz="1000" dirty="0"/>
              <a:t>, Arduino 2</a:t>
            </a:r>
            <a:r>
              <a:rPr lang="ko-KR" altLang="en-US" sz="1000" dirty="0"/>
              <a:t>에는 </a:t>
            </a:r>
            <a:r>
              <a:rPr lang="en-US" altLang="ko-KR" sz="1000" dirty="0"/>
              <a:t>LED</a:t>
            </a:r>
            <a:r>
              <a:rPr lang="ko-KR" altLang="en-US" sz="1000" dirty="0"/>
              <a:t>가 달려있다</a:t>
            </a:r>
            <a:r>
              <a:rPr lang="en-US" altLang="ko-KR" sz="1000" dirty="0"/>
              <a:t>. Arduino 1</a:t>
            </a:r>
            <a:r>
              <a:rPr lang="ko-KR" altLang="en-US" sz="1000" dirty="0"/>
              <a:t>을 누르면 </a:t>
            </a:r>
            <a:r>
              <a:rPr lang="en-US" altLang="ko-KR" sz="1000" dirty="0"/>
              <a:t>Arduino 2</a:t>
            </a:r>
            <a:r>
              <a:rPr lang="ko-KR" altLang="en-US" sz="1000" dirty="0"/>
              <a:t>의 </a:t>
            </a:r>
            <a:r>
              <a:rPr lang="en-US" altLang="ko-KR" sz="1000" dirty="0"/>
              <a:t>LED</a:t>
            </a:r>
            <a:r>
              <a:rPr lang="ko-KR" altLang="en-US" sz="1000" dirty="0"/>
              <a:t>가 켜지도록 </a:t>
            </a:r>
            <a:r>
              <a:rPr lang="ko-KR" altLang="en-US" sz="1000" dirty="0" err="1"/>
              <a:t>프로그램하라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회로 사진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9287D0-66BE-5938-44BC-AF3F07451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50" y="323176"/>
            <a:ext cx="6515100" cy="489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564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170FE2-4F91-33F5-79F5-96C5E0B70F38}"/>
              </a:ext>
            </a:extLst>
          </p:cNvPr>
          <p:cNvSpPr txBox="1"/>
          <p:nvPr/>
        </p:nvSpPr>
        <p:spPr>
          <a:xfrm>
            <a:off x="2168087" y="5387816"/>
            <a:ext cx="78558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문제 </a:t>
            </a:r>
            <a:r>
              <a:rPr lang="en-US" altLang="ko-KR" dirty="0"/>
              <a:t>3. I2C </a:t>
            </a:r>
            <a:r>
              <a:rPr lang="ko-KR" altLang="en-US" dirty="0"/>
              <a:t>응용</a:t>
            </a:r>
            <a:endParaRPr lang="en-US" altLang="ko-KR" dirty="0"/>
          </a:p>
          <a:p>
            <a:pPr algn="ctr"/>
            <a:r>
              <a:rPr lang="en-US" altLang="ko-KR" sz="1000" dirty="0"/>
              <a:t>Arduino 1</a:t>
            </a:r>
            <a:r>
              <a:rPr lang="ko-KR" altLang="en-US" sz="1000" dirty="0"/>
              <a:t>에는 </a:t>
            </a:r>
            <a:r>
              <a:rPr lang="en-US" altLang="ko-KR" sz="1000" dirty="0"/>
              <a:t>button</a:t>
            </a:r>
            <a:r>
              <a:rPr lang="ko-KR" altLang="en-US" sz="1000" dirty="0"/>
              <a:t>이</a:t>
            </a:r>
            <a:r>
              <a:rPr lang="en-US" altLang="ko-KR" sz="1000" dirty="0"/>
              <a:t>, Arduino 2</a:t>
            </a:r>
            <a:r>
              <a:rPr lang="ko-KR" altLang="en-US" sz="1000" dirty="0"/>
              <a:t>에는 </a:t>
            </a:r>
            <a:r>
              <a:rPr lang="en-US" altLang="ko-KR" sz="1000" dirty="0"/>
              <a:t>LED</a:t>
            </a:r>
            <a:r>
              <a:rPr lang="ko-KR" altLang="en-US" sz="1000" dirty="0"/>
              <a:t>가 달려있다</a:t>
            </a:r>
            <a:r>
              <a:rPr lang="en-US" altLang="ko-KR" sz="1000" dirty="0"/>
              <a:t>. Arduino 1</a:t>
            </a:r>
            <a:r>
              <a:rPr lang="ko-KR" altLang="en-US" sz="1000" dirty="0"/>
              <a:t>을 누르면 </a:t>
            </a:r>
            <a:r>
              <a:rPr lang="en-US" altLang="ko-KR" sz="1000" dirty="0"/>
              <a:t>Arduino 2</a:t>
            </a:r>
            <a:r>
              <a:rPr lang="ko-KR" altLang="en-US" sz="1000" dirty="0"/>
              <a:t>의 </a:t>
            </a:r>
            <a:r>
              <a:rPr lang="en-US" altLang="ko-KR" sz="1000" dirty="0"/>
              <a:t>LED</a:t>
            </a:r>
            <a:r>
              <a:rPr lang="ko-KR" altLang="en-US" sz="1000" dirty="0"/>
              <a:t>가 켜지도록 </a:t>
            </a:r>
            <a:r>
              <a:rPr lang="ko-KR" altLang="en-US" sz="1000" dirty="0" err="1"/>
              <a:t>프로그램하라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구동 영상</a:t>
            </a:r>
          </a:p>
        </p:txBody>
      </p:sp>
      <p:pic>
        <p:nvPicPr>
          <p:cNvPr id="3" name="I2C_3">
            <a:hlinkClick r:id="" action="ppaction://media"/>
            <a:extLst>
              <a:ext uri="{FF2B5EF4-FFF2-40B4-BE49-F238E27FC236}">
                <a16:creationId xmlns:a16="http://schemas.microsoft.com/office/drawing/2014/main" id="{4D525A63-B425-7008-060C-403D83C57C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8037" y="392966"/>
            <a:ext cx="8035925" cy="452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49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2F85792-AB00-87B1-0FE1-A70507EE20F8}"/>
              </a:ext>
            </a:extLst>
          </p:cNvPr>
          <p:cNvSpPr txBox="1"/>
          <p:nvPr/>
        </p:nvSpPr>
        <p:spPr>
          <a:xfrm>
            <a:off x="4263588" y="5157566"/>
            <a:ext cx="7855826" cy="1361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문제 </a:t>
            </a:r>
            <a:r>
              <a:rPr lang="en-US" altLang="ko-KR" dirty="0"/>
              <a:t>3. I2C </a:t>
            </a:r>
            <a:r>
              <a:rPr lang="ko-KR" altLang="en-US" dirty="0"/>
              <a:t>응용</a:t>
            </a:r>
            <a:endParaRPr lang="en-US" altLang="ko-KR" dirty="0"/>
          </a:p>
          <a:p>
            <a:pPr algn="ctr"/>
            <a:r>
              <a:rPr lang="en-US" altLang="ko-KR" sz="1000" dirty="0"/>
              <a:t>Arduino 1</a:t>
            </a:r>
            <a:r>
              <a:rPr lang="ko-KR" altLang="en-US" sz="1000" dirty="0"/>
              <a:t>에는 </a:t>
            </a:r>
            <a:r>
              <a:rPr lang="en-US" altLang="ko-KR" sz="1000" dirty="0"/>
              <a:t>button</a:t>
            </a:r>
            <a:r>
              <a:rPr lang="ko-KR" altLang="en-US" sz="1000" dirty="0"/>
              <a:t>이</a:t>
            </a:r>
            <a:r>
              <a:rPr lang="en-US" altLang="ko-KR" sz="1000" dirty="0"/>
              <a:t>, Arduino 2</a:t>
            </a:r>
            <a:r>
              <a:rPr lang="ko-KR" altLang="en-US" sz="1000" dirty="0"/>
              <a:t>에는 </a:t>
            </a:r>
            <a:r>
              <a:rPr lang="en-US" altLang="ko-KR" sz="1000" dirty="0"/>
              <a:t>LED</a:t>
            </a:r>
            <a:r>
              <a:rPr lang="ko-KR" altLang="en-US" sz="1000" dirty="0"/>
              <a:t>가 달려있다</a:t>
            </a:r>
            <a:r>
              <a:rPr lang="en-US" altLang="ko-KR" sz="1000" dirty="0"/>
              <a:t>. Arduino 1</a:t>
            </a:r>
            <a:r>
              <a:rPr lang="ko-KR" altLang="en-US" sz="1000" dirty="0"/>
              <a:t>을 누르면 </a:t>
            </a:r>
            <a:r>
              <a:rPr lang="en-US" altLang="ko-KR" sz="1000" dirty="0"/>
              <a:t>Arduino 2</a:t>
            </a:r>
            <a:r>
              <a:rPr lang="ko-KR" altLang="en-US" sz="1000" dirty="0"/>
              <a:t>의 </a:t>
            </a:r>
            <a:r>
              <a:rPr lang="en-US" altLang="ko-KR" sz="1000" dirty="0"/>
              <a:t>LED</a:t>
            </a:r>
            <a:r>
              <a:rPr lang="ko-KR" altLang="en-US" sz="1000" dirty="0"/>
              <a:t>가 켜지도록 </a:t>
            </a:r>
            <a:r>
              <a:rPr lang="ko-KR" altLang="en-US" sz="1000" dirty="0" err="1"/>
              <a:t>프로그램하라</a:t>
            </a:r>
            <a:r>
              <a:rPr lang="en-US" altLang="ko-KR" sz="1000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좌측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Master Code</a:t>
            </a:r>
          </a:p>
          <a:p>
            <a:pPr algn="ctr"/>
            <a:r>
              <a:rPr lang="ko-KR" altLang="en-US" dirty="0"/>
              <a:t>우측 </a:t>
            </a:r>
            <a:r>
              <a:rPr lang="en-US" altLang="ko-KR" dirty="0"/>
              <a:t>: Slave Code</a:t>
            </a:r>
            <a:endParaRPr lang="ko-KR" altLang="en-US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9E61B12-90DF-0411-5CBE-2655E896B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63588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94B2E51-9AF7-D141-7F5A-63AAFB684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51" y="0"/>
            <a:ext cx="4263588" cy="515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27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507</Words>
  <Application>Microsoft Office PowerPoint</Application>
  <PresentationFormat>와이드스크린</PresentationFormat>
  <Paragraphs>59</Paragraphs>
  <Slides>15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Subin Park</dc:creator>
  <cp:lastModifiedBy>Subin Park</cp:lastModifiedBy>
  <cp:revision>26</cp:revision>
  <dcterms:created xsi:type="dcterms:W3CDTF">2022-11-15T18:03:41Z</dcterms:created>
  <dcterms:modified xsi:type="dcterms:W3CDTF">2022-11-15T18:27:02Z</dcterms:modified>
</cp:coreProperties>
</file>